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08" r:id="rId1"/>
  </p:sldMasterIdLst>
  <p:notesMasterIdLst>
    <p:notesMasterId r:id="rId10"/>
  </p:notesMasterIdLst>
  <p:handoutMasterIdLst>
    <p:handoutMasterId r:id="rId11"/>
  </p:handoutMasterIdLst>
  <p:sldIdLst>
    <p:sldId id="345" r:id="rId2"/>
    <p:sldId id="338" r:id="rId3"/>
    <p:sldId id="339" r:id="rId4"/>
    <p:sldId id="340" r:id="rId5"/>
    <p:sldId id="341" r:id="rId6"/>
    <p:sldId id="342" r:id="rId7"/>
    <p:sldId id="343" r:id="rId8"/>
    <p:sldId id="344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99"/>
    <a:srgbClr val="FFFF66"/>
    <a:srgbClr val="FFF6DD"/>
    <a:srgbClr val="D0CECE"/>
    <a:srgbClr val="C6C6C6"/>
    <a:srgbClr val="333333"/>
    <a:srgbClr val="000000"/>
    <a:srgbClr val="1F4E79"/>
    <a:srgbClr val="EBF0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199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2FFD4-43B1-4646-B740-D664CD31BC04}" type="datetimeFigureOut">
              <a:rPr lang="zh-TW" altLang="en-US" smtClean="0"/>
              <a:t>2024/8/7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02AAB-72E7-4873-82C2-15B4A240940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8021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C2C01-EF28-4D71-A121-7EB82B87520A}" type="datetimeFigureOut">
              <a:rPr lang="zh-TW" altLang="en-US" smtClean="0"/>
              <a:t>2024/8/7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852A0-9112-4153-9121-DF3BBADE18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2588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00B27-4DD7-4B96-96F5-A5560809BCA7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5" t="40286" r="11684" b="40658"/>
          <a:stretch/>
        </p:blipFill>
        <p:spPr>
          <a:xfrm>
            <a:off x="96252" y="55226"/>
            <a:ext cx="2002055" cy="35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3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E8856-51CF-4098-B42B-8B7BF1CDCE8B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28EC3-E06B-46F6-8741-FA3ABA4CC41B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029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6383F-529D-48E0-9D35-ABA916DD1754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96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42157-D006-494F-9049-C0382A182AEA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5" t="40286" r="11684" b="40658"/>
          <a:stretch/>
        </p:blipFill>
        <p:spPr>
          <a:xfrm>
            <a:off x="96252" y="55226"/>
            <a:ext cx="2002055" cy="35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50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41AF7-08DD-4505-A285-7F09FCBD7A76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78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1AF0B-02D8-4354-AAB7-5001215E2BF9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01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AE056-DFF3-438D-9527-15AB5613BF9C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54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40F63-458F-4836-8BDF-7B29E0F90F6A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20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AE1EA-C173-42C0-BBF4-A62BC89F4C01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858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DB4B3-EA85-4618-8CDC-ED3DE16D02EB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9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74613"/>
            <a:ext cx="78867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546100"/>
            <a:ext cx="7886700" cy="563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0"/>
            <a:ext cx="2057400" cy="185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9C2EBB-05C3-4819-8273-3C8D9777D0FA}" type="slidenum">
              <a:rPr lang="zh-TW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29" name="Group 46"/>
          <p:cNvGrpSpPr>
            <a:grpSpLocks/>
          </p:cNvGrpSpPr>
          <p:nvPr userDrawn="1"/>
        </p:nvGrpSpPr>
        <p:grpSpPr bwMode="auto">
          <a:xfrm>
            <a:off x="98425" y="452438"/>
            <a:ext cx="8985250" cy="6227762"/>
            <a:chOff x="68" y="352"/>
            <a:chExt cx="5647" cy="3889"/>
          </a:xfrm>
        </p:grpSpPr>
        <p:sp>
          <p:nvSpPr>
            <p:cNvPr id="1031" name="Line 47"/>
            <p:cNvSpPr>
              <a:spLocks noChangeShapeType="1"/>
            </p:cNvSpPr>
            <p:nvPr/>
          </p:nvSpPr>
          <p:spPr bwMode="auto">
            <a:xfrm>
              <a:off x="68" y="379"/>
              <a:ext cx="5647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1032" name="Line 48"/>
            <p:cNvSpPr>
              <a:spLocks noChangeShapeType="1"/>
            </p:cNvSpPr>
            <p:nvPr/>
          </p:nvSpPr>
          <p:spPr bwMode="auto">
            <a:xfrm>
              <a:off x="68" y="352"/>
              <a:ext cx="5647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1033" name="Line 49"/>
            <p:cNvSpPr>
              <a:spLocks noChangeShapeType="1"/>
            </p:cNvSpPr>
            <p:nvPr/>
          </p:nvSpPr>
          <p:spPr bwMode="auto">
            <a:xfrm>
              <a:off x="68" y="4241"/>
              <a:ext cx="5647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1034" name="Line 50"/>
            <p:cNvSpPr>
              <a:spLocks noChangeShapeType="1"/>
            </p:cNvSpPr>
            <p:nvPr/>
          </p:nvSpPr>
          <p:spPr bwMode="auto">
            <a:xfrm>
              <a:off x="68" y="4214"/>
              <a:ext cx="5647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TW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2" name="文字方塊 7"/>
          <p:cNvSpPr txBox="1">
            <a:spLocks noChangeArrowheads="1"/>
          </p:cNvSpPr>
          <p:nvPr userDrawn="1"/>
        </p:nvSpPr>
        <p:spPr bwMode="auto">
          <a:xfrm>
            <a:off x="3136629" y="6637338"/>
            <a:ext cx="36671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TW" altLang="en-US" sz="10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Arial Unicode MS" panose="020B0604020202020204" pitchFamily="34" charset="-120"/>
              </a:rPr>
              <a:t>本文件為「全家便利商店股份有限公司」所有，請勿外洩</a:t>
            </a:r>
            <a:endParaRPr lang="en-US" altLang="zh-TW" sz="1000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Arial Unicode MS" panose="020B060402020202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084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NSimSun" panose="02010609030101010101" pitchFamily="49" charset="-122"/>
          <a:ea typeface="NSimSun" panose="0201060903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682009" y="5010608"/>
            <a:ext cx="5994069" cy="251609"/>
          </a:xfrm>
        </p:spPr>
        <p:txBody>
          <a:bodyPr>
            <a:noAutofit/>
          </a:bodyPr>
          <a:lstStyle/>
          <a:p>
            <a:r>
              <a:rPr lang="zh-TW" altLang="en-US" sz="2700" b="1" dirty="0" smtClean="0"/>
              <a:t>嘉南藥理</a:t>
            </a:r>
            <a:r>
              <a:rPr lang="zh-TW" altLang="en-US" sz="2700" b="1" smtClean="0"/>
              <a:t>大學 </a:t>
            </a:r>
            <a:r>
              <a:rPr lang="zh-TW" altLang="en-US" sz="2700" b="1"/>
              <a:t>嘉藥</a:t>
            </a:r>
            <a:r>
              <a:rPr lang="zh-TW" altLang="en-US" sz="2700" b="1" smtClean="0"/>
              <a:t>商場</a:t>
            </a:r>
            <a:r>
              <a:rPr lang="zh-TW" altLang="en-US" sz="2700" b="1" dirty="0" smtClean="0"/>
              <a:t>簡介</a:t>
            </a:r>
            <a:endParaRPr lang="zh-TW" altLang="en-US" sz="2700" b="1" dirty="0"/>
          </a:p>
        </p:txBody>
      </p:sp>
      <p:pic>
        <p:nvPicPr>
          <p:cNvPr id="2050" name="Picture 2" descr="嘉南藥理大學校園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0289"/>
            <a:ext cx="9144000" cy="332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596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 1"/>
          <p:cNvSpPr>
            <a:spLocks noGrp="1"/>
          </p:cNvSpPr>
          <p:nvPr>
            <p:ph type="title"/>
          </p:nvPr>
        </p:nvSpPr>
        <p:spPr>
          <a:xfrm>
            <a:off x="0" y="74613"/>
            <a:ext cx="7886700" cy="322262"/>
          </a:xfrm>
        </p:spPr>
        <p:txBody>
          <a:bodyPr/>
          <a:lstStyle/>
          <a:p>
            <a:r>
              <a:rPr lang="zh-TW" altLang="en-US" dirty="0" smtClean="0"/>
              <a:t>商場營</a:t>
            </a:r>
            <a:r>
              <a:rPr lang="zh-TW" altLang="en-US" dirty="0"/>
              <a:t>運</a:t>
            </a:r>
            <a:r>
              <a:rPr lang="zh-TW" altLang="en-US" dirty="0" smtClean="0"/>
              <a:t>範圍</a:t>
            </a:r>
            <a:endParaRPr lang="zh-TW" altLang="en-US" dirty="0"/>
          </a:p>
        </p:txBody>
      </p:sp>
      <p:pic>
        <p:nvPicPr>
          <p:cNvPr id="34" name="Google Shape;855;p54" descr="嘉藥 嘉南藥理大學 校園餐廳位置圖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9134" y="851445"/>
            <a:ext cx="8205387" cy="542002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856;p54"/>
          <p:cNvSpPr/>
          <p:nvPr/>
        </p:nvSpPr>
        <p:spPr>
          <a:xfrm>
            <a:off x="1950081" y="2688509"/>
            <a:ext cx="739800" cy="5700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857;p54"/>
          <p:cNvSpPr/>
          <p:nvPr/>
        </p:nvSpPr>
        <p:spPr>
          <a:xfrm>
            <a:off x="3644432" y="3330160"/>
            <a:ext cx="892200" cy="6669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858;p54"/>
          <p:cNvSpPr/>
          <p:nvPr/>
        </p:nvSpPr>
        <p:spPr>
          <a:xfrm>
            <a:off x="4360963" y="2214855"/>
            <a:ext cx="892200" cy="6651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859;p54"/>
          <p:cNvSpPr/>
          <p:nvPr/>
        </p:nvSpPr>
        <p:spPr>
          <a:xfrm>
            <a:off x="1938187" y="1487768"/>
            <a:ext cx="892200" cy="6651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860;p54"/>
          <p:cNvSpPr txBox="1"/>
          <p:nvPr/>
        </p:nvSpPr>
        <p:spPr>
          <a:xfrm>
            <a:off x="1207250" y="1418016"/>
            <a:ext cx="11415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300"/>
              <a:buFont typeface="Calibri"/>
              <a:buNone/>
            </a:pPr>
            <a:r>
              <a:rPr lang="en-US" sz="1300" b="1" i="0" u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英傑五舍</a:t>
            </a:r>
            <a:endParaRPr dirty="0"/>
          </a:p>
        </p:txBody>
      </p:sp>
      <p:cxnSp>
        <p:nvCxnSpPr>
          <p:cNvPr id="40" name="Google Shape;861;p54"/>
          <p:cNvCxnSpPr/>
          <p:nvPr/>
        </p:nvCxnSpPr>
        <p:spPr>
          <a:xfrm>
            <a:off x="4527209" y="3615172"/>
            <a:ext cx="1366800" cy="42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41" name="Google Shape;862;p54"/>
          <p:cNvSpPr txBox="1"/>
          <p:nvPr/>
        </p:nvSpPr>
        <p:spPr>
          <a:xfrm>
            <a:off x="5913437" y="3345205"/>
            <a:ext cx="312270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B1F: </a:t>
            </a:r>
            <a:r>
              <a:rPr 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美食櫃</a:t>
            </a:r>
            <a:r>
              <a:rPr lang="en-US" altLang="zh-TW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5</a:t>
            </a:r>
            <a:r>
              <a:rPr 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家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r>
              <a:rPr 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全家便利商店、</a:t>
            </a: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美食櫃3家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2F: </a:t>
            </a:r>
            <a:r>
              <a:rPr 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自助餐</a:t>
            </a: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1家</a:t>
            </a:r>
            <a:endParaRPr dirty="0"/>
          </a:p>
        </p:txBody>
      </p:sp>
      <p:cxnSp>
        <p:nvCxnSpPr>
          <p:cNvPr id="42" name="Google Shape;864;p54"/>
          <p:cNvCxnSpPr/>
          <p:nvPr/>
        </p:nvCxnSpPr>
        <p:spPr>
          <a:xfrm rot="10800000">
            <a:off x="1242774" y="1719668"/>
            <a:ext cx="684300" cy="348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43" name="Google Shape;865;p54"/>
          <p:cNvSpPr txBox="1"/>
          <p:nvPr/>
        </p:nvSpPr>
        <p:spPr>
          <a:xfrm>
            <a:off x="4146080" y="1318755"/>
            <a:ext cx="12336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r>
              <a:rPr 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美食櫃2家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自助餐1家</a:t>
            </a:r>
            <a:endParaRPr dirty="0"/>
          </a:p>
        </p:txBody>
      </p:sp>
      <p:sp>
        <p:nvSpPr>
          <p:cNvPr id="44" name="Google Shape;866;p54"/>
          <p:cNvSpPr txBox="1"/>
          <p:nvPr/>
        </p:nvSpPr>
        <p:spPr>
          <a:xfrm>
            <a:off x="329140" y="2357067"/>
            <a:ext cx="128932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販賣機1</a:t>
            </a:r>
            <a:r>
              <a:rPr 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台</a:t>
            </a:r>
            <a:r>
              <a:rPr lang="en-US" altLang="zh-TW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</a:t>
            </a:r>
            <a:r>
              <a:rPr lang="zh-TW" alt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飲料</a:t>
            </a:r>
            <a:r>
              <a:rPr lang="en-US" altLang="zh-TW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dirty="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45" name="Google Shape;867;p54"/>
          <p:cNvCxnSpPr/>
          <p:nvPr/>
        </p:nvCxnSpPr>
        <p:spPr>
          <a:xfrm flipH="1" flipV="1">
            <a:off x="1542938" y="2700714"/>
            <a:ext cx="395249" cy="178003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46" name="Google Shape;868;p54"/>
          <p:cNvCxnSpPr/>
          <p:nvPr/>
        </p:nvCxnSpPr>
        <p:spPr>
          <a:xfrm flipH="1">
            <a:off x="4716757" y="1706955"/>
            <a:ext cx="36600" cy="5079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47" name="Google Shape;872;p54"/>
          <p:cNvSpPr/>
          <p:nvPr/>
        </p:nvSpPr>
        <p:spPr>
          <a:xfrm>
            <a:off x="6123543" y="1075398"/>
            <a:ext cx="731700" cy="6651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873;p54"/>
          <p:cNvSpPr txBox="1"/>
          <p:nvPr/>
        </p:nvSpPr>
        <p:spPr>
          <a:xfrm>
            <a:off x="7748077" y="1275068"/>
            <a:ext cx="1108200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 err="1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全家便利商店</a:t>
            </a:r>
            <a:endParaRPr dirty="0"/>
          </a:p>
        </p:txBody>
      </p:sp>
      <p:cxnSp>
        <p:nvCxnSpPr>
          <p:cNvPr id="49" name="Google Shape;874;p54"/>
          <p:cNvCxnSpPr/>
          <p:nvPr/>
        </p:nvCxnSpPr>
        <p:spPr>
          <a:xfrm flipH="1">
            <a:off x="6869810" y="1386990"/>
            <a:ext cx="863700" cy="90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50" name="Google Shape;866;p54"/>
          <p:cNvSpPr txBox="1"/>
          <p:nvPr/>
        </p:nvSpPr>
        <p:spPr>
          <a:xfrm>
            <a:off x="72297" y="2915170"/>
            <a:ext cx="159728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販賣機1</a:t>
            </a:r>
            <a:r>
              <a:rPr 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台</a:t>
            </a:r>
            <a:r>
              <a:rPr lang="en-US" altLang="zh-TW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</a:t>
            </a:r>
            <a:r>
              <a:rPr lang="zh-TW" altLang="en-US" sz="1200" b="1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零食泡麵</a:t>
            </a:r>
            <a:r>
              <a:rPr lang="en-US" altLang="zh-TW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dirty="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51" name="Google Shape;856;p54"/>
          <p:cNvSpPr/>
          <p:nvPr/>
        </p:nvSpPr>
        <p:spPr>
          <a:xfrm>
            <a:off x="2201612" y="3693360"/>
            <a:ext cx="622885" cy="488381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866;p54"/>
          <p:cNvSpPr txBox="1"/>
          <p:nvPr/>
        </p:nvSpPr>
        <p:spPr>
          <a:xfrm>
            <a:off x="330340" y="3597913"/>
            <a:ext cx="128932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販賣機</a:t>
            </a:r>
            <a:r>
              <a:rPr lang="en-US" altLang="zh-TW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2</a:t>
            </a:r>
            <a:r>
              <a:rPr 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台</a:t>
            </a:r>
            <a:r>
              <a:rPr lang="en-US" altLang="zh-TW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</a:t>
            </a:r>
            <a:r>
              <a:rPr lang="zh-TW" altLang="en-US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飲料</a:t>
            </a:r>
            <a:r>
              <a:rPr lang="en-US" altLang="zh-TW" sz="1200" b="1" i="0" u="none" dirty="0" smtClean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)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i="0" u="none" dirty="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53" name="Google Shape;867;p54"/>
          <p:cNvCxnSpPr/>
          <p:nvPr/>
        </p:nvCxnSpPr>
        <p:spPr>
          <a:xfrm flipH="1" flipV="1">
            <a:off x="1529892" y="3886627"/>
            <a:ext cx="680207" cy="152843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54" name="Google Shape;856;p54"/>
          <p:cNvSpPr/>
          <p:nvPr/>
        </p:nvSpPr>
        <p:spPr>
          <a:xfrm>
            <a:off x="2855547" y="3238315"/>
            <a:ext cx="739800" cy="570000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866;p54"/>
          <p:cNvSpPr txBox="1"/>
          <p:nvPr/>
        </p:nvSpPr>
        <p:spPr>
          <a:xfrm>
            <a:off x="3206780" y="4334734"/>
            <a:ext cx="103293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en-US" sz="1200" b="1" i="0" u="none" dirty="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1F: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icrosoft JhengHei"/>
              <a:buNone/>
            </a:pPr>
            <a:r>
              <a:rPr lang="zh-TW" altLang="en-US" sz="1200" b="1" dirty="0">
                <a:solidFill>
                  <a:schemeClr val="dk1"/>
                </a:solidFill>
                <a:latin typeface="Microsoft JhengHei"/>
                <a:ea typeface="Microsoft JhengHei"/>
                <a:sym typeface="Microsoft JhengHei"/>
              </a:rPr>
              <a:t>麗</a:t>
            </a:r>
            <a:r>
              <a:rPr lang="zh-TW" altLang="en-US" sz="1200" b="1" dirty="0" smtClean="0">
                <a:solidFill>
                  <a:schemeClr val="dk1"/>
                </a:solidFill>
                <a:latin typeface="Microsoft JhengHei"/>
                <a:ea typeface="Microsoft JhengHei"/>
                <a:sym typeface="Microsoft JhengHei"/>
              </a:rPr>
              <a:t>文書局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dirty="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cxnSp>
        <p:nvCxnSpPr>
          <p:cNvPr id="56" name="Google Shape;867;p54"/>
          <p:cNvCxnSpPr/>
          <p:nvPr/>
        </p:nvCxnSpPr>
        <p:spPr>
          <a:xfrm>
            <a:off x="3240383" y="3818400"/>
            <a:ext cx="238100" cy="676226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cxnSp>
        <p:nvCxnSpPr>
          <p:cNvPr id="57" name="Google Shape;867;p54"/>
          <p:cNvCxnSpPr/>
          <p:nvPr/>
        </p:nvCxnSpPr>
        <p:spPr>
          <a:xfrm flipH="1" flipV="1">
            <a:off x="1518164" y="3231711"/>
            <a:ext cx="395249" cy="178003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</p:cxnSp>
      <p:sp>
        <p:nvSpPr>
          <p:cNvPr id="58" name="Google Shape;856;p54"/>
          <p:cNvSpPr/>
          <p:nvPr/>
        </p:nvSpPr>
        <p:spPr>
          <a:xfrm>
            <a:off x="1869766" y="3270047"/>
            <a:ext cx="622885" cy="488381"/>
          </a:xfrm>
          <a:prstGeom prst="ellipse">
            <a:avLst/>
          </a:prstGeom>
          <a:noFill/>
          <a:ln w="254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" name="Picture 2" descr="全家便利商店高雄仁武鳳仁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555" y="1643001"/>
            <a:ext cx="293676" cy="27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全家便利商店高雄仁武鳳仁店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26" y="3975767"/>
            <a:ext cx="293676" cy="27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53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441" y="1016222"/>
            <a:ext cx="4283323" cy="338742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28549" y="765833"/>
            <a:ext cx="184731" cy="3808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TW" altLang="en-US" sz="1875" dirty="0">
              <a:solidFill>
                <a:srgbClr val="FF0000"/>
              </a:solidFill>
              <a:latin typeface="微軟正黑體 Light" panose="020B0304030504040204" pitchFamily="34" charset="-120"/>
              <a:ea typeface="微軟正黑體 Light" panose="020B03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06542" y="1090514"/>
            <a:ext cx="488470" cy="29504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A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95012" y="1090515"/>
            <a:ext cx="474644" cy="29503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B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14271" y="1100605"/>
            <a:ext cx="478979" cy="28494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C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22885" y="1100605"/>
            <a:ext cx="413660" cy="29504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D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06542" y="3991534"/>
            <a:ext cx="702614" cy="37407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E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42717" y="3991534"/>
            <a:ext cx="677523" cy="37407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F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15011" y="3991294"/>
            <a:ext cx="603350" cy="37407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G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18361" y="3991294"/>
            <a:ext cx="522366" cy="37407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H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735498" y="3991294"/>
            <a:ext cx="509228" cy="37407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I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33763" y="1100111"/>
            <a:ext cx="443972" cy="765634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350" dirty="0">
                <a:solidFill>
                  <a:schemeClr val="tx1"/>
                </a:solidFill>
              </a:rPr>
              <a:t>J</a:t>
            </a:r>
            <a:endParaRPr lang="zh-TW" altLang="en-US" sz="1350" dirty="0">
              <a:solidFill>
                <a:schemeClr val="tx1"/>
              </a:solidFill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4757" y="4560806"/>
            <a:ext cx="41191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UcPeriod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57175" indent="-257175">
              <a:buAutoNum type="alphaUcPeriod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卡薩小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廚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飯捲、特色料理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活力麵館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麵食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滷味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MORING HOUSE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早午餐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257175" indent="-257175">
              <a:buAutoNum type="alphaUcPeriod"/>
            </a:pP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標題 1"/>
          <p:cNvSpPr>
            <a:spLocks noGrp="1"/>
          </p:cNvSpPr>
          <p:nvPr>
            <p:ph type="title"/>
          </p:nvPr>
        </p:nvSpPr>
        <p:spPr>
          <a:xfrm>
            <a:off x="0" y="74613"/>
            <a:ext cx="7886700" cy="322262"/>
          </a:xfrm>
        </p:spPr>
        <p:txBody>
          <a:bodyPr/>
          <a:lstStyle/>
          <a:p>
            <a:r>
              <a:rPr lang="zh-TW" altLang="en-US" dirty="0" smtClean="0"/>
              <a:t>商場</a:t>
            </a:r>
            <a:r>
              <a:rPr lang="zh-TW" altLang="en-US" dirty="0"/>
              <a:t>營運</a:t>
            </a:r>
            <a:r>
              <a:rPr lang="zh-TW" altLang="en-US" dirty="0" smtClean="0"/>
              <a:t>範圍</a:t>
            </a:r>
            <a:r>
              <a:rPr lang="en-US" altLang="zh-TW" dirty="0"/>
              <a:t>-</a:t>
            </a:r>
            <a:r>
              <a:rPr lang="zh-TW" altLang="en-US" dirty="0"/>
              <a:t>學生餐廳</a:t>
            </a: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79441" y="646890"/>
            <a:ext cx="3408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S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棟學生活動中心</a:t>
            </a:r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B1F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，共</a:t>
            </a:r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6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家。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7" name="圖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307" y="779351"/>
            <a:ext cx="4276786" cy="3187567"/>
          </a:xfrm>
          <a:prstGeom prst="rect">
            <a:avLst/>
          </a:prstGeom>
        </p:spPr>
      </p:pic>
      <p:pic>
        <p:nvPicPr>
          <p:cNvPr id="30" name="圖片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4597" y="4203269"/>
            <a:ext cx="2767496" cy="21116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136545" y="456080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lphaUcPeriod" startAt="5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三分春色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飲料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 鮮豆屋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輕食飲料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AutoNum type="alphaUcPeriod" startAt="7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H.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蔡媽媽古早味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中式餐點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麵食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J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.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商場倉儲空間</a:t>
            </a:r>
          </a:p>
        </p:txBody>
      </p:sp>
      <p:sp>
        <p:nvSpPr>
          <p:cNvPr id="16" name="文字方塊 15"/>
          <p:cNvSpPr txBox="1"/>
          <p:nvPr/>
        </p:nvSpPr>
        <p:spPr>
          <a:xfrm>
            <a:off x="260406" y="5568014"/>
            <a:ext cx="2669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07:00~13:00)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1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64841" y="6139579"/>
            <a:ext cx="4298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B1F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餐廳營業時間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10:30~19:30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28058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9266" y="914622"/>
            <a:ext cx="7097331" cy="341723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490644" y="2766259"/>
            <a:ext cx="1175657" cy="143002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0" name="矩形 9"/>
          <p:cNvSpPr/>
          <p:nvPr/>
        </p:nvSpPr>
        <p:spPr>
          <a:xfrm>
            <a:off x="1490644" y="1889209"/>
            <a:ext cx="1175657" cy="8153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2" name="矩形 11"/>
          <p:cNvSpPr/>
          <p:nvPr/>
        </p:nvSpPr>
        <p:spPr>
          <a:xfrm>
            <a:off x="5834796" y="1109557"/>
            <a:ext cx="2533349" cy="61327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3" name="文字方塊 12"/>
          <p:cNvSpPr txBox="1"/>
          <p:nvPr/>
        </p:nvSpPr>
        <p:spPr>
          <a:xfrm>
            <a:off x="1633744" y="3243847"/>
            <a:ext cx="8906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C</a:t>
            </a:r>
          </a:p>
          <a:p>
            <a:pPr algn="ctr"/>
            <a:r>
              <a:rPr lang="zh-TW" altLang="en-US" sz="135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四海遊龍</a:t>
            </a:r>
            <a:endParaRPr lang="zh-TW" altLang="en-US" sz="135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1656934" y="1995909"/>
            <a:ext cx="8906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B</a:t>
            </a:r>
          </a:p>
          <a:p>
            <a:pPr algn="ctr"/>
            <a:r>
              <a:rPr lang="zh-TW" altLang="en-US" sz="135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班</a:t>
            </a:r>
            <a:r>
              <a:rPr lang="zh-TW" altLang="en-US" sz="135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恩便當</a:t>
            </a:r>
            <a:endParaRPr lang="en-US" altLang="zh-TW" sz="135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01279" y="1095994"/>
            <a:ext cx="1154389" cy="81226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350"/>
          </a:p>
        </p:txBody>
      </p:sp>
      <p:sp>
        <p:nvSpPr>
          <p:cNvPr id="18" name="文字方塊 17"/>
          <p:cNvSpPr txBox="1"/>
          <p:nvPr/>
        </p:nvSpPr>
        <p:spPr>
          <a:xfrm>
            <a:off x="1573243" y="1219500"/>
            <a:ext cx="12044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5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A</a:t>
            </a:r>
          </a:p>
          <a:p>
            <a:r>
              <a:rPr lang="zh-TW" altLang="en-US" sz="135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集</a:t>
            </a:r>
            <a:r>
              <a:rPr lang="zh-TW" altLang="en-US" sz="135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鮮</a:t>
            </a:r>
            <a:r>
              <a:rPr lang="zh-TW" altLang="en-US" sz="135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早午餐</a:t>
            </a:r>
            <a:endParaRPr lang="zh-TW" altLang="en-US" sz="135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26" name="Picture 2" descr="台南虱目魚：台南正虱目魚府城小吃-點超值套餐，肉燥飯免費升級大碗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11" y="1958113"/>
            <a:ext cx="782719" cy="78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2029" y="1953374"/>
            <a:ext cx="1599477" cy="790516"/>
          </a:xfrm>
          <a:prstGeom prst="rect">
            <a:avLst/>
          </a:prstGeom>
        </p:spPr>
      </p:pic>
      <p:sp>
        <p:nvSpPr>
          <p:cNvPr id="17" name="標題 1"/>
          <p:cNvSpPr>
            <a:spLocks noGrp="1"/>
          </p:cNvSpPr>
          <p:nvPr>
            <p:ph type="title"/>
          </p:nvPr>
        </p:nvSpPr>
        <p:spPr>
          <a:xfrm>
            <a:off x="0" y="74613"/>
            <a:ext cx="7886700" cy="322262"/>
          </a:xfrm>
        </p:spPr>
        <p:txBody>
          <a:bodyPr/>
          <a:lstStyle/>
          <a:p>
            <a:r>
              <a:rPr lang="zh-TW" altLang="en-US" dirty="0" smtClean="0"/>
              <a:t>商場</a:t>
            </a:r>
            <a:r>
              <a:rPr lang="zh-TW" altLang="en-US" dirty="0"/>
              <a:t>營運</a:t>
            </a:r>
            <a:r>
              <a:rPr lang="zh-TW" altLang="en-US" dirty="0" smtClean="0"/>
              <a:t>範圍</a:t>
            </a:r>
            <a:r>
              <a:rPr lang="en-US" altLang="zh-TW" dirty="0"/>
              <a:t>-</a:t>
            </a:r>
            <a:r>
              <a:rPr lang="zh-TW" altLang="en-US" dirty="0"/>
              <a:t>學生餐廳</a:t>
            </a:r>
            <a:endParaRPr lang="zh-TW" altLang="en-US" dirty="0">
              <a:latin typeface="+mn-ea"/>
              <a:ea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42807" y="590867"/>
            <a:ext cx="3028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S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棟學生活動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中心</a:t>
            </a:r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1F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，共</a:t>
            </a:r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3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家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" name="Picture 2" descr="關於四海yuloo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679" y="2916189"/>
            <a:ext cx="1033155" cy="103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圖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9049" y="4396465"/>
            <a:ext cx="2507103" cy="2086111"/>
          </a:xfrm>
          <a:prstGeom prst="rect">
            <a:avLst/>
          </a:prstGeom>
        </p:spPr>
      </p:pic>
      <p:pic>
        <p:nvPicPr>
          <p:cNvPr id="23" name="圖片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7679" y="4391996"/>
            <a:ext cx="2516207" cy="2090580"/>
          </a:xfrm>
          <a:prstGeom prst="rect">
            <a:avLst/>
          </a:prstGeom>
        </p:spPr>
      </p:pic>
      <p:sp>
        <p:nvSpPr>
          <p:cNvPr id="26" name="文字方塊 25"/>
          <p:cNvSpPr txBox="1"/>
          <p:nvPr/>
        </p:nvSpPr>
        <p:spPr>
          <a:xfrm>
            <a:off x="5438729" y="4499995"/>
            <a:ext cx="411910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UcPeriod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集鮮早午餐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早餐、中式午餐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(</a:t>
            </a:r>
            <a:r>
              <a:rPr lang="zh-TW" altLang="en-US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2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06:00~13:00)</a:t>
            </a:r>
          </a:p>
          <a:p>
            <a:endParaRPr lang="en-US" altLang="zh-TW" sz="12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B.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班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恩便當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四海遊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龍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鍋貼水餃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D. 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餐廳營業時間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08:00~19:00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5304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65770"/>
            <a:ext cx="7886700" cy="322262"/>
          </a:xfrm>
        </p:spPr>
        <p:txBody>
          <a:bodyPr/>
          <a:lstStyle/>
          <a:p>
            <a:r>
              <a:rPr lang="zh-TW" altLang="en-US" dirty="0" smtClean="0"/>
              <a:t>商場</a:t>
            </a:r>
            <a:r>
              <a:rPr lang="zh-TW" altLang="en-US" dirty="0"/>
              <a:t>營運</a:t>
            </a:r>
            <a:r>
              <a:rPr lang="zh-TW" altLang="en-US" dirty="0" smtClean="0"/>
              <a:t>範圍</a:t>
            </a:r>
            <a:r>
              <a:rPr lang="en-US" altLang="zh-TW" dirty="0" smtClean="0"/>
              <a:t>-</a:t>
            </a:r>
            <a:r>
              <a:rPr lang="zh-TW" altLang="en-US" dirty="0" smtClean="0"/>
              <a:t>學生</a:t>
            </a:r>
            <a:r>
              <a:rPr lang="zh-TW" altLang="en-US" dirty="0"/>
              <a:t>餐廳</a:t>
            </a: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600" y="698717"/>
            <a:ext cx="5297056" cy="3933380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6383F-529D-48E0-9D35-ABA916DD1754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295977" y="1068050"/>
            <a:ext cx="3839441" cy="119486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A. </a:t>
            </a:r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集鮮自助餐</a:t>
            </a:r>
            <a:endParaRPr lang="zh-TW" altLang="en-US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9441" y="646890"/>
            <a:ext cx="3028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S</a:t>
            </a:r>
            <a:r>
              <a:rPr lang="zh-TW" altLang="en-US" b="1" dirty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棟學生活動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中心</a:t>
            </a:r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2F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，共</a:t>
            </a:r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1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家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60782" y="2564752"/>
            <a:ext cx="886691" cy="129604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3" name="圖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4778" y="2151329"/>
            <a:ext cx="3498752" cy="2631689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1055568" y="4933939"/>
            <a:ext cx="4119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UcPeriod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集鮮自助餐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一主菜三副菜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65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元起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10:30~19:00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B.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  <a:endParaRPr lang="zh-TW" altLang="en-US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57175" indent="-257175">
              <a:buAutoNum type="alphaUcPeriod"/>
            </a:pP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915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+mn-ea"/>
              </a:rPr>
              <a:t>一</a:t>
            </a:r>
            <a:r>
              <a:rPr lang="zh-TW" altLang="en-US" dirty="0" smtClean="0">
                <a:latin typeface="+mn-ea"/>
              </a:rPr>
              <a:t>、</a:t>
            </a:r>
            <a:r>
              <a:rPr lang="zh-TW" altLang="en-US" dirty="0"/>
              <a:t>商場營運</a:t>
            </a:r>
            <a:r>
              <a:rPr lang="zh-TW" altLang="en-US" dirty="0" smtClean="0"/>
              <a:t>範圍</a:t>
            </a:r>
            <a:r>
              <a:rPr lang="en-US" altLang="zh-TW" dirty="0" smtClean="0"/>
              <a:t>-</a:t>
            </a:r>
            <a:r>
              <a:rPr lang="zh-TW" altLang="en-US" dirty="0" smtClean="0"/>
              <a:t>學生</a:t>
            </a:r>
            <a:r>
              <a:rPr lang="zh-TW" altLang="en-US" dirty="0"/>
              <a:t>餐廳</a:t>
            </a:r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870" y="928379"/>
            <a:ext cx="3990509" cy="3499449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6383F-529D-48E0-9D35-ABA916DD1754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9311" y="539757"/>
            <a:ext cx="2585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R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棟實習餐廳</a:t>
            </a:r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1F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，共</a:t>
            </a:r>
            <a:r>
              <a:rPr lang="en-US" altLang="zh-TW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2</a:t>
            </a:r>
            <a:r>
              <a:rPr lang="zh-TW" altLang="en-US" b="1" dirty="0" smtClean="0">
                <a:solidFill>
                  <a:schemeClr val="dk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MS PGothic"/>
              </a:rPr>
              <a:t>家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 rot="18918318">
            <a:off x="1245220" y="1349209"/>
            <a:ext cx="998397" cy="11157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 rot="18918318">
            <a:off x="1306669" y="3746097"/>
            <a:ext cx="510223" cy="334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 rot="18918318">
            <a:off x="1705502" y="3412530"/>
            <a:ext cx="485474" cy="32124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 rot="18918318">
            <a:off x="2054956" y="3042274"/>
            <a:ext cx="540494" cy="28736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 rot="18918318">
            <a:off x="2708657" y="2612372"/>
            <a:ext cx="1393666" cy="14697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1168930" y="1424722"/>
            <a:ext cx="1163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D.</a:t>
            </a:r>
          </a:p>
          <a:p>
            <a:pPr algn="ctr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荷堤屋</a:t>
            </a:r>
            <a:endParaRPr lang="en-US" altLang="zh-TW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自助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餐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2158754" y="3005903"/>
            <a:ext cx="332901" cy="37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/>
              <a:t>A</a:t>
            </a:r>
            <a:endParaRPr lang="zh-TW" altLang="en-US" b="1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1797769" y="3381179"/>
            <a:ext cx="332901" cy="37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/>
              <a:t>B</a:t>
            </a:r>
            <a:endParaRPr lang="zh-TW" altLang="en-US" b="1" dirty="0"/>
          </a:p>
        </p:txBody>
      </p:sp>
      <p:sp>
        <p:nvSpPr>
          <p:cNvPr id="16" name="文字方塊 15"/>
          <p:cNvSpPr txBox="1"/>
          <p:nvPr/>
        </p:nvSpPr>
        <p:spPr>
          <a:xfrm flipH="1">
            <a:off x="1388475" y="3722551"/>
            <a:ext cx="306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/>
              <a:t>C</a:t>
            </a:r>
            <a:endParaRPr lang="zh-TW" altLang="en-US" b="1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603456" y="4733558"/>
            <a:ext cx="37763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暫時空缺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AutoNum type="alphaUcPeriod"/>
            </a:pP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鍋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燒小吃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鍋燒、麵食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buAutoNum type="alphaUcPeriod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桃樂絲茶飲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手搖飲料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1F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餐廳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10:30~19:00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4" name="圖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110" y="928379"/>
            <a:ext cx="2419930" cy="1785763"/>
          </a:xfrm>
          <a:prstGeom prst="rect">
            <a:avLst/>
          </a:prstGeom>
        </p:spPr>
      </p:pic>
      <p:pic>
        <p:nvPicPr>
          <p:cNvPr id="25" name="圖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6131" y="928379"/>
            <a:ext cx="2428389" cy="1785763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3076" y="2921602"/>
            <a:ext cx="4193852" cy="30317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5767750" y="60798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五專學生用餐區域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20" name="直線單箭頭接點 19"/>
          <p:cNvCxnSpPr/>
          <p:nvPr/>
        </p:nvCxnSpPr>
        <p:spPr>
          <a:xfrm>
            <a:off x="3943350" y="3858231"/>
            <a:ext cx="628650" cy="3603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11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+mn-ea"/>
              </a:rPr>
              <a:t>一</a:t>
            </a:r>
            <a:r>
              <a:rPr lang="zh-TW" altLang="en-US" dirty="0" smtClean="0">
                <a:latin typeface="+mn-ea"/>
              </a:rPr>
              <a:t>、</a:t>
            </a:r>
            <a:r>
              <a:rPr lang="zh-TW" altLang="en-US" dirty="0"/>
              <a:t>商場營運</a:t>
            </a:r>
            <a:r>
              <a:rPr lang="zh-TW" altLang="en-US" dirty="0" smtClean="0"/>
              <a:t>範圍</a:t>
            </a:r>
            <a:r>
              <a:rPr lang="en-US" altLang="zh-TW" dirty="0" smtClean="0"/>
              <a:t>-</a:t>
            </a:r>
            <a:r>
              <a:rPr lang="zh-TW" altLang="en-US" dirty="0" smtClean="0"/>
              <a:t>學生餐廳</a:t>
            </a:r>
            <a:endParaRPr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3369876" y="864582"/>
            <a:ext cx="5079878" cy="4643727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6383F-529D-48E0-9D35-ABA916DD1754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01309" y="4437343"/>
            <a:ext cx="1139011" cy="8181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TW" sz="1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40320" y="4437343"/>
            <a:ext cx="1063510" cy="8181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B.</a:t>
            </a:r>
          </a:p>
          <a:p>
            <a:pPr algn="ctr"/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喬照</a:t>
            </a:r>
            <a:endParaRPr lang="en-US" altLang="zh-TW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早</a:t>
            </a:r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廚</a:t>
            </a:r>
          </a:p>
        </p:txBody>
      </p:sp>
      <p:sp>
        <p:nvSpPr>
          <p:cNvPr id="8" name="矩形 7"/>
          <p:cNvSpPr/>
          <p:nvPr/>
        </p:nvSpPr>
        <p:spPr>
          <a:xfrm>
            <a:off x="6903830" y="4437343"/>
            <a:ext cx="982869" cy="8181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A.</a:t>
            </a:r>
          </a:p>
          <a:p>
            <a:pPr algn="ctr"/>
            <a:r>
              <a:rPr lang="zh-TW" altLang="en-US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吉饗</a:t>
            </a:r>
            <a:endParaRPr lang="en-US" altLang="zh-TW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食堂</a:t>
            </a: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329" y="1115839"/>
            <a:ext cx="3156486" cy="224233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79441" y="571691"/>
            <a:ext cx="2138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 smtClean="0">
                <a:solidFill>
                  <a:schemeClr val="dk1"/>
                </a:solidFill>
                <a:latin typeface="+mn-ea"/>
                <a:sym typeface="MS PGothic"/>
              </a:rPr>
              <a:t>英傑五舍</a:t>
            </a:r>
            <a:r>
              <a:rPr lang="en-US" altLang="zh-TW" b="1" dirty="0" smtClean="0">
                <a:solidFill>
                  <a:schemeClr val="dk1"/>
                </a:solidFill>
                <a:latin typeface="+mn-ea"/>
                <a:sym typeface="MS PGothic"/>
              </a:rPr>
              <a:t>1F</a:t>
            </a:r>
            <a:r>
              <a:rPr lang="zh-TW" altLang="en-US" b="1" dirty="0" smtClean="0">
                <a:solidFill>
                  <a:schemeClr val="dk1"/>
                </a:solidFill>
                <a:latin typeface="+mn-ea"/>
                <a:sym typeface="MS PGothic"/>
              </a:rPr>
              <a:t>，共</a:t>
            </a:r>
            <a:r>
              <a:rPr lang="en-US" altLang="zh-TW" b="1" dirty="0" smtClean="0">
                <a:solidFill>
                  <a:schemeClr val="dk1"/>
                </a:solidFill>
                <a:latin typeface="+mn-ea"/>
                <a:sym typeface="MS PGothic"/>
              </a:rPr>
              <a:t>2</a:t>
            </a:r>
            <a:r>
              <a:rPr lang="zh-TW" altLang="en-US" b="1" dirty="0" smtClean="0">
                <a:solidFill>
                  <a:schemeClr val="dk1"/>
                </a:solidFill>
                <a:latin typeface="+mn-ea"/>
                <a:sym typeface="MS PGothic"/>
              </a:rPr>
              <a:t>家</a:t>
            </a:r>
            <a:endParaRPr lang="zh-TW" altLang="en-US" b="1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153099" y="3850282"/>
            <a:ext cx="4119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AutoNum type="alphaUcPeriod"/>
            </a:pP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饗叮噹食堂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 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健康餐、創意料理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11:00~19:00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B.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喬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照早廚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 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早餐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    營業時間 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06:00~13:00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7014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+mn-ea"/>
              </a:rPr>
              <a:t>一</a:t>
            </a:r>
            <a:r>
              <a:rPr lang="zh-TW" altLang="en-US" dirty="0" smtClean="0">
                <a:latin typeface="+mn-ea"/>
              </a:rPr>
              <a:t>、</a:t>
            </a:r>
            <a:r>
              <a:rPr lang="zh-TW" altLang="en-US" dirty="0"/>
              <a:t>商場營運</a:t>
            </a:r>
            <a:r>
              <a:rPr lang="zh-TW" altLang="en-US" dirty="0" smtClean="0"/>
              <a:t>範圍</a:t>
            </a:r>
            <a:r>
              <a:rPr lang="en-US" altLang="zh-TW" dirty="0" smtClean="0"/>
              <a:t>-</a:t>
            </a:r>
            <a:r>
              <a:rPr lang="zh-TW" altLang="en-US" dirty="0" smtClean="0"/>
              <a:t>全家便利商店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6383F-529D-48E0-9D35-ABA916DD1754}" type="slidenum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6024" y="2011198"/>
            <a:ext cx="4017975" cy="2942377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655204" y="5538350"/>
            <a:ext cx="3261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S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棟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1F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嘉藥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科大店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07:00~21:00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995855" y="4953575"/>
            <a:ext cx="2941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錦篆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G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棟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1F 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嘉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藥錦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篆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店</a:t>
            </a:r>
            <a:endParaRPr lang="en-US" altLang="zh-TW" sz="16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營業時間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07:00~22:00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3" name="內容版面配置區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799" y="1835722"/>
            <a:ext cx="4897226" cy="370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71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6526</TotalTime>
  <Words>426</Words>
  <Application>Microsoft Office PowerPoint</Application>
  <PresentationFormat>如螢幕大小 (4:3)</PresentationFormat>
  <Paragraphs>100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20" baseType="lpstr">
      <vt:lpstr>Arial Unicode MS</vt:lpstr>
      <vt:lpstr>MS PGothic</vt:lpstr>
      <vt:lpstr>NSimSun</vt:lpstr>
      <vt:lpstr>Microsoft JhengHei</vt:lpstr>
      <vt:lpstr>Microsoft JhengHei</vt:lpstr>
      <vt:lpstr>微軟正黑體 Light</vt:lpstr>
      <vt:lpstr>新細明體</vt:lpstr>
      <vt:lpstr>標楷體</vt:lpstr>
      <vt:lpstr>Arial</vt:lpstr>
      <vt:lpstr>Calibri</vt:lpstr>
      <vt:lpstr>Calibri Light</vt:lpstr>
      <vt:lpstr>1_Office 佈景主題</vt:lpstr>
      <vt:lpstr>PowerPoint 簡報</vt:lpstr>
      <vt:lpstr>商場營運範圍</vt:lpstr>
      <vt:lpstr>商場營運範圍-學生餐廳</vt:lpstr>
      <vt:lpstr>商場營運範圍-學生餐廳</vt:lpstr>
      <vt:lpstr>商場營運範圍-學生餐廳</vt:lpstr>
      <vt:lpstr>一、商場營運範圍-學生餐廳</vt:lpstr>
      <vt:lpstr>一、商場營運範圍-學生餐廳</vt:lpstr>
      <vt:lpstr>一、商場營運範圍-全家便利商店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李佩珍</dc:creator>
  <cp:lastModifiedBy>Windows 使用者</cp:lastModifiedBy>
  <cp:revision>647</cp:revision>
  <dcterms:created xsi:type="dcterms:W3CDTF">2014-09-05T08:59:40Z</dcterms:created>
  <dcterms:modified xsi:type="dcterms:W3CDTF">2024-08-07T07:45:27Z</dcterms:modified>
</cp:coreProperties>
</file>